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A2208-0ED2-CF54-6B8C-412C2D42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A1330CD-63DC-8D8F-ADBF-3AFC2415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645-2E6A-46D8-8877-3C65EEAB5626}" type="datetimeFigureOut">
              <a:rPr kumimoji="1" lang="ja-JP" altLang="en-US" smtClean="0"/>
              <a:t>2022/8/28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3AD94A8-2CD0-F756-67AF-AF161862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C74886-B6B2-7424-988F-6A2A93A3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F6B-7CF1-4305-9F43-AC639A36C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50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E9FB7C-A3A7-964E-4815-AC7B056D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932FB4-766C-E92D-12A9-CF12C9DDF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A226F4-2EF0-E069-23D2-8FD2A9B5E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C0645-2E6A-46D8-8877-3C65EEAB5626}" type="datetimeFigureOut">
              <a:rPr kumimoji="1" lang="ja-JP" altLang="en-US" smtClean="0"/>
              <a:t>2022/8/28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6D354F-0909-1A5E-01FB-0193C208C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657AA2-A252-77ED-5CF8-917A734A7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CF6B-7CF1-4305-9F43-AC639A36C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9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93DCD2E-682D-ADF0-AA99-25FEF74D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24D3DE-CB2E-D94A-1092-80079F89E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E65F140-C8E6-F833-05E4-46EFC520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CCAB4A-7075-2A51-C6A4-7AC6AC117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6D7F90A-F5F9-5E52-88B9-68CFD96C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18D1CE-F8DB-3CDC-825F-4B66151BFB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ABBE52F-628D-CAF0-274C-408A14BA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A97140-2CD9-951C-4A81-CD7B5F1097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B46DCC1-89C5-7AEB-25A1-ED50D703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5928DC-F337-70AD-656A-F041512DB5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7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BF25C8B-FDB7-5A42-B6BE-3F909E62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B2EBD2-BA25-F415-9DCE-C174D87D8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6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C5E1348-C5A7-EF26-330D-73AE4985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139D47-7E31-9D27-7DF5-2EF6DFB41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D6A7441-DE25-F9F7-4F25-A51D242C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EB2FC6-72FC-3296-9392-641D51F7C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2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54D70FB-4DBA-4340-D89A-2554822E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9A6C4-2859-0E84-CA83-421DDDBAE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A677E24-B8B3-3A94-6B0F-4FBFECE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F9542E-1E40-2575-B011-2486AD4881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CE25AAB-D6A2-E3EE-8A80-53315562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1BB748-EAF5-BFE2-1202-268186AC2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C32FC62-FB4C-87D1-4153-16022E8C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35F4D1-31C8-5AF5-A2EF-AC7BACF9B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C537740-116C-22AF-98F7-907B7D2E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F6B36D-4CF0-862F-E338-A1CAEBFBE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AAAD8AE-D7FB-7F36-AF9C-43CFC813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106364-494B-DDF7-1582-165892895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0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 祐美</dc:creator>
  <cp:lastModifiedBy>石 祐美</cp:lastModifiedBy>
  <cp:revision>2</cp:revision>
  <dcterms:created xsi:type="dcterms:W3CDTF">2022-08-28T03:47:54Z</dcterms:created>
  <dcterms:modified xsi:type="dcterms:W3CDTF">2022-08-28T03:48:15Z</dcterms:modified>
</cp:coreProperties>
</file>